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Relationship Id="rId24" Type="http://schemas.openxmlformats.org/officeDocument/2006/relationships/image" Target="../media/image162.png"/><Relationship Id="rId25" Type="http://schemas.openxmlformats.org/officeDocument/2006/relationships/image" Target="../media/image16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Relationship Id="rId18" Type="http://schemas.openxmlformats.org/officeDocument/2006/relationships/image" Target="../media/image22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Relationship Id="rId13" Type="http://schemas.openxmlformats.org/officeDocument/2006/relationships/image" Target="../media/image328.png"/><Relationship Id="rId14" Type="http://schemas.openxmlformats.org/officeDocument/2006/relationships/image" Target="../media/image329.png"/><Relationship Id="rId15" Type="http://schemas.openxmlformats.org/officeDocument/2006/relationships/image" Target="../media/image330.png"/><Relationship Id="rId16" Type="http://schemas.openxmlformats.org/officeDocument/2006/relationships/image" Target="../media/image331.png"/><Relationship Id="rId17" Type="http://schemas.openxmlformats.org/officeDocument/2006/relationships/image" Target="../media/image332.png"/><Relationship Id="rId18" Type="http://schemas.openxmlformats.org/officeDocument/2006/relationships/image" Target="../media/image33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350.png"/><Relationship Id="rId19" Type="http://schemas.openxmlformats.org/officeDocument/2006/relationships/image" Target="../media/image351.png"/><Relationship Id="rId20" Type="http://schemas.openxmlformats.org/officeDocument/2006/relationships/image" Target="../media/image352.png"/><Relationship Id="rId21" Type="http://schemas.openxmlformats.org/officeDocument/2006/relationships/image" Target="../media/image353.png"/><Relationship Id="rId22" Type="http://schemas.openxmlformats.org/officeDocument/2006/relationships/image" Target="../media/image354.png"/><Relationship Id="rId23" Type="http://schemas.openxmlformats.org/officeDocument/2006/relationships/image" Target="../media/image355.png"/><Relationship Id="rId24" Type="http://schemas.openxmlformats.org/officeDocument/2006/relationships/image" Target="../media/image356.png"/><Relationship Id="rId25" Type="http://schemas.openxmlformats.org/officeDocument/2006/relationships/image" Target="../media/image357.png"/><Relationship Id="rId26" Type="http://schemas.openxmlformats.org/officeDocument/2006/relationships/image" Target="../media/image358.png"/><Relationship Id="rId27" Type="http://schemas.openxmlformats.org/officeDocument/2006/relationships/image" Target="../media/image359.png"/><Relationship Id="rId28" Type="http://schemas.openxmlformats.org/officeDocument/2006/relationships/image" Target="../media/image360.png"/><Relationship Id="rId29" Type="http://schemas.openxmlformats.org/officeDocument/2006/relationships/image" Target="../media/image361.png"/><Relationship Id="rId30" Type="http://schemas.openxmlformats.org/officeDocument/2006/relationships/image" Target="../media/image362.png"/><Relationship Id="rId31" Type="http://schemas.openxmlformats.org/officeDocument/2006/relationships/image" Target="../media/image363.png"/><Relationship Id="rId32" Type="http://schemas.openxmlformats.org/officeDocument/2006/relationships/image" Target="../media/image364.png"/><Relationship Id="rId33" Type="http://schemas.openxmlformats.org/officeDocument/2006/relationships/image" Target="../media/image365.png"/><Relationship Id="rId34" Type="http://schemas.openxmlformats.org/officeDocument/2006/relationships/image" Target="../media/image366.png"/><Relationship Id="rId35" Type="http://schemas.openxmlformats.org/officeDocument/2006/relationships/image" Target="../media/image367.png"/><Relationship Id="rId36" Type="http://schemas.openxmlformats.org/officeDocument/2006/relationships/image" Target="../media/image368.png"/><Relationship Id="rId37" Type="http://schemas.openxmlformats.org/officeDocument/2006/relationships/image" Target="../media/image369.png"/><Relationship Id="rId38" Type="http://schemas.openxmlformats.org/officeDocument/2006/relationships/image" Target="../media/image370.png"/><Relationship Id="rId39" Type="http://schemas.openxmlformats.org/officeDocument/2006/relationships/image" Target="../media/image371.png"/><Relationship Id="rId40" Type="http://schemas.openxmlformats.org/officeDocument/2006/relationships/image" Target="../media/image372.png"/><Relationship Id="rId41" Type="http://schemas.openxmlformats.org/officeDocument/2006/relationships/image" Target="../media/image373.png"/><Relationship Id="rId42" Type="http://schemas.openxmlformats.org/officeDocument/2006/relationships/image" Target="../media/image374.png"/><Relationship Id="rId43" Type="http://schemas.openxmlformats.org/officeDocument/2006/relationships/image" Target="../media/image375.png"/><Relationship Id="rId44" Type="http://schemas.openxmlformats.org/officeDocument/2006/relationships/image" Target="../media/image376.png"/><Relationship Id="rId45" Type="http://schemas.openxmlformats.org/officeDocument/2006/relationships/image" Target="../media/image37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Relationship Id="rId10" Type="http://schemas.openxmlformats.org/officeDocument/2006/relationships/image" Target="../media/image386.png"/><Relationship Id="rId11" Type="http://schemas.openxmlformats.org/officeDocument/2006/relationships/image" Target="../media/image38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png"/><Relationship Id="rId20" Type="http://schemas.openxmlformats.org/officeDocument/2006/relationships/image" Target="../media/image1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44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2535" y="4459715"/>
            <a:ext cx="7234570" cy="3139595"/>
            <a:chOff x="5522535" y="4459715"/>
            <a:chExt cx="7234570" cy="31395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22535" y="4459715"/>
              <a:ext cx="7234570" cy="31395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55525" y="3712639"/>
            <a:ext cx="6328487" cy="3414154"/>
            <a:chOff x="5755525" y="3712639"/>
            <a:chExt cx="6328487" cy="34141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5525" y="3712639"/>
              <a:ext cx="6328487" cy="3414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87359" y="4830398"/>
            <a:ext cx="83343" cy="83343"/>
            <a:chOff x="5887359" y="4830398"/>
            <a:chExt cx="83343" cy="833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7359" y="4830398"/>
              <a:ext cx="83343" cy="83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77170" y="5900869"/>
            <a:ext cx="41671" cy="41671"/>
            <a:chOff x="5877170" y="5900869"/>
            <a:chExt cx="41671" cy="416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7170" y="5900869"/>
              <a:ext cx="41671" cy="416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32464" y="4441713"/>
            <a:ext cx="71390" cy="71390"/>
            <a:chOff x="11232464" y="4441713"/>
            <a:chExt cx="71390" cy="713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32464" y="4441713"/>
              <a:ext cx="71390" cy="713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27653" y="3731506"/>
            <a:ext cx="5802591" cy="3395287"/>
            <a:chOff x="5927653" y="3731506"/>
            <a:chExt cx="5802591" cy="33952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7653" y="3731506"/>
              <a:ext cx="5802591" cy="33952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7448" y="5352128"/>
            <a:ext cx="15910819" cy="118101"/>
            <a:chOff x="1187448" y="5352128"/>
            <a:chExt cx="15910819" cy="11810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87448" y="5401655"/>
              <a:ext cx="15910819" cy="14286"/>
              <a:chOff x="1187448" y="5401655"/>
              <a:chExt cx="15910819" cy="1428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7448" y="5401655"/>
                <a:ext cx="15910819" cy="1428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87448" y="5352128"/>
              <a:ext cx="118101" cy="118101"/>
              <a:chOff x="1187448" y="5352128"/>
              <a:chExt cx="118101" cy="1181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7448" y="5352128"/>
                <a:ext cx="118101" cy="11810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980165" y="5352128"/>
              <a:ext cx="118101" cy="118101"/>
              <a:chOff x="16980165" y="5352128"/>
              <a:chExt cx="118101" cy="11810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980165" y="5352128"/>
                <a:ext cx="118101" cy="118101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7996" y="637927"/>
            <a:ext cx="7940494" cy="11825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0744" y="1091905"/>
            <a:ext cx="12893173" cy="27105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65594" y="7265131"/>
            <a:ext cx="4640423" cy="29295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43565" y="3855987"/>
            <a:ext cx="5625423" cy="3228479"/>
            <a:chOff x="6043565" y="3855987"/>
            <a:chExt cx="5625423" cy="32284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43565" y="3855987"/>
              <a:ext cx="5625423" cy="3228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8515" y="3774715"/>
            <a:ext cx="915559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6"/>
            <a:ext cx="3297062" cy="1137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299949" cy="26657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5453" y="1719131"/>
            <a:ext cx="6834220" cy="6646553"/>
            <a:chOff x="4785453" y="1719131"/>
            <a:chExt cx="6834220" cy="66465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5453" y="1719131"/>
              <a:ext cx="6834220" cy="6646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77764" y="2571058"/>
            <a:ext cx="671231" cy="671231"/>
            <a:chOff x="5677764" y="2571058"/>
            <a:chExt cx="671231" cy="6712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7764" y="2571058"/>
              <a:ext cx="671231" cy="6712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24452" y="302327"/>
            <a:ext cx="5920524" cy="3935440"/>
            <a:chOff x="12224452" y="302327"/>
            <a:chExt cx="5920524" cy="3935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24452" y="302327"/>
              <a:ext cx="5920524" cy="39354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18212" y="5142857"/>
            <a:ext cx="671231" cy="671231"/>
            <a:chOff x="7618212" y="5142857"/>
            <a:chExt cx="671231" cy="6712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8212" y="5142857"/>
              <a:ext cx="671231" cy="6712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95436" y="5814088"/>
            <a:ext cx="671231" cy="671231"/>
            <a:chOff x="9395436" y="5814088"/>
            <a:chExt cx="671231" cy="6712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95436" y="5814088"/>
              <a:ext cx="671231" cy="67123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78763" y="4192058"/>
            <a:ext cx="5233776" cy="14021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311113" y="5546765"/>
            <a:ext cx="2873601" cy="3335946"/>
            <a:chOff x="12311113" y="5546765"/>
            <a:chExt cx="2873601" cy="33359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11113" y="5546765"/>
              <a:ext cx="2873601" cy="33359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84714" y="5515344"/>
            <a:ext cx="2960262" cy="3388532"/>
            <a:chOff x="15184714" y="5515344"/>
            <a:chExt cx="2960262" cy="33885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84714" y="5515344"/>
              <a:ext cx="2960262" cy="338853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07716" y="8837001"/>
            <a:ext cx="5091262" cy="100054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55707" y="3585503"/>
            <a:ext cx="671231" cy="671231"/>
            <a:chOff x="6055707" y="3585503"/>
            <a:chExt cx="671231" cy="67123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55707" y="3585503"/>
              <a:ext cx="671231" cy="6712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06533" y="5336343"/>
            <a:ext cx="671231" cy="671231"/>
            <a:chOff x="5006533" y="5336343"/>
            <a:chExt cx="671231" cy="67123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6533" y="5336343"/>
              <a:ext cx="671231" cy="6712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51672" y="6124417"/>
            <a:ext cx="671231" cy="671231"/>
            <a:chOff x="5151672" y="6124417"/>
            <a:chExt cx="671231" cy="67123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1672" y="6124417"/>
              <a:ext cx="671231" cy="6712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06533" y="6879123"/>
            <a:ext cx="671231" cy="671231"/>
            <a:chOff x="5006533" y="6879123"/>
            <a:chExt cx="671231" cy="67123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06533" y="6879123"/>
              <a:ext cx="671231" cy="6712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708990" y="2235443"/>
            <a:ext cx="671231" cy="671231"/>
            <a:chOff x="9708990" y="2235443"/>
            <a:chExt cx="671231" cy="67123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08990" y="2235443"/>
              <a:ext cx="671231" cy="67123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75413" y="3480511"/>
            <a:ext cx="671231" cy="671231"/>
            <a:chOff x="10575413" y="3480511"/>
            <a:chExt cx="671231" cy="67123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75413" y="3480511"/>
              <a:ext cx="671231" cy="67123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66948" y="6124417"/>
            <a:ext cx="671231" cy="671231"/>
            <a:chOff x="7866948" y="6124417"/>
            <a:chExt cx="671231" cy="67123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66948" y="6124417"/>
              <a:ext cx="671231" cy="67123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800294" y="6795648"/>
            <a:ext cx="671231" cy="671231"/>
            <a:chOff x="10800294" y="6795648"/>
            <a:chExt cx="671231" cy="67123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00294" y="6795648"/>
              <a:ext cx="671231" cy="671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8515" y="3774715"/>
            <a:ext cx="915559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6"/>
            <a:ext cx="3297062" cy="1137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299949" cy="26657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7676" y="1607622"/>
            <a:ext cx="6834220" cy="6646553"/>
            <a:chOff x="4787676" y="1607622"/>
            <a:chExt cx="6834220" cy="66465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7676" y="1607622"/>
              <a:ext cx="6834220" cy="6646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6883" y="1866270"/>
            <a:ext cx="1483059" cy="64286"/>
            <a:chOff x="10756883" y="1866270"/>
            <a:chExt cx="1483059" cy="6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60000">
              <a:off x="10756883" y="1866270"/>
              <a:ext cx="1483059" cy="6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04562" y="7210574"/>
            <a:ext cx="1267064" cy="1411529"/>
            <a:chOff x="7204562" y="7210574"/>
            <a:chExt cx="1267064" cy="14115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4562" y="7210574"/>
              <a:ext cx="1267064" cy="14115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9086" y="7386344"/>
            <a:ext cx="3489328" cy="64286"/>
            <a:chOff x="8399086" y="7386344"/>
            <a:chExt cx="3489328" cy="6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20000">
              <a:off x="8399086" y="7386344"/>
              <a:ext cx="3489328" cy="6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94712" y="3816127"/>
            <a:ext cx="6150265" cy="4139399"/>
            <a:chOff x="11994712" y="3816127"/>
            <a:chExt cx="6150265" cy="41393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94712" y="3816127"/>
              <a:ext cx="6150265" cy="41393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78763" y="1044735"/>
            <a:ext cx="5833957" cy="14021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48954" y="7966754"/>
            <a:ext cx="3425366" cy="10180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8515" y="3774715"/>
            <a:ext cx="915559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6"/>
            <a:ext cx="3297062" cy="1137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299949" cy="26657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7676" y="1607622"/>
            <a:ext cx="6834220" cy="6646553"/>
            <a:chOff x="4787676" y="1607622"/>
            <a:chExt cx="6834220" cy="66465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7676" y="1607622"/>
              <a:ext cx="6834220" cy="6646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6883" y="1866270"/>
            <a:ext cx="1483059" cy="64286"/>
            <a:chOff x="10756883" y="1866270"/>
            <a:chExt cx="1483059" cy="6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60000">
              <a:off x="10756883" y="1866270"/>
              <a:ext cx="1483059" cy="6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20262" y="1607622"/>
            <a:ext cx="1267064" cy="1411529"/>
            <a:chOff x="6620262" y="1607622"/>
            <a:chExt cx="1267064" cy="14115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20262" y="1607622"/>
              <a:ext cx="1267064" cy="14115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79682" y="3941482"/>
            <a:ext cx="5143835" cy="64286"/>
            <a:chOff x="7279682" y="3941482"/>
            <a:chExt cx="5143835" cy="6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400000">
              <a:off x="7279682" y="3941482"/>
              <a:ext cx="5143835" cy="642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76858" y="1042830"/>
            <a:ext cx="5038643" cy="18462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18287" y="7164858"/>
            <a:ext cx="5159633" cy="13677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73547" y="2998997"/>
            <a:ext cx="6171429" cy="4211577"/>
            <a:chOff x="11973547" y="2998997"/>
            <a:chExt cx="6171429" cy="42115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73547" y="2998997"/>
              <a:ext cx="6171429" cy="42115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17418" y="5142857"/>
            <a:ext cx="1267064" cy="1411529"/>
            <a:chOff x="5817418" y="5142857"/>
            <a:chExt cx="1267064" cy="14115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17418" y="5142857"/>
              <a:ext cx="1267064" cy="14115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83835" y="5760528"/>
            <a:ext cx="4835543" cy="64286"/>
            <a:chOff x="7083835" y="5760528"/>
            <a:chExt cx="4835543" cy="6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60000">
              <a:off x="7083835" y="5760528"/>
              <a:ext cx="4835543" cy="6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8515" y="3774715"/>
            <a:ext cx="915559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6"/>
            <a:ext cx="3297062" cy="1137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299949" cy="26657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7676" y="1607622"/>
            <a:ext cx="6834220" cy="6646553"/>
            <a:chOff x="4787676" y="1607622"/>
            <a:chExt cx="6834220" cy="66465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7676" y="1607622"/>
              <a:ext cx="6834220" cy="6646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1137" y="6779755"/>
            <a:ext cx="1267064" cy="1411529"/>
            <a:chOff x="7791137" y="6779755"/>
            <a:chExt cx="1267064" cy="14115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1137" y="6779755"/>
              <a:ext cx="1267064" cy="14115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10212" y="5419709"/>
            <a:ext cx="4269523" cy="64286"/>
            <a:chOff x="8210212" y="5419709"/>
            <a:chExt cx="4269523" cy="6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520000">
              <a:off x="8210212" y="5419709"/>
              <a:ext cx="4269523" cy="6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50206" y="2214122"/>
            <a:ext cx="1267064" cy="1411529"/>
            <a:chOff x="6450206" y="2214122"/>
            <a:chExt cx="1267064" cy="14115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0206" y="2214122"/>
              <a:ext cx="1267064" cy="14115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88830" y="4296160"/>
            <a:ext cx="5058341" cy="64286"/>
            <a:chOff x="7288830" y="4296160"/>
            <a:chExt cx="5058341" cy="6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040000">
              <a:off x="7288830" y="4296160"/>
              <a:ext cx="5058341" cy="6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88125" y="8639890"/>
            <a:ext cx="5774443" cy="13432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73547" y="131893"/>
            <a:ext cx="6125421" cy="4105874"/>
            <a:chOff x="11973547" y="131893"/>
            <a:chExt cx="6125421" cy="41058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73547" y="131893"/>
              <a:ext cx="6125421" cy="41058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73547" y="4423170"/>
            <a:ext cx="6171429" cy="4262433"/>
            <a:chOff x="11973547" y="4423170"/>
            <a:chExt cx="6171429" cy="42624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73547" y="4423170"/>
              <a:ext cx="6171429" cy="4262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6144" y="3774715"/>
            <a:ext cx="870701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6"/>
            <a:ext cx="3297062" cy="1156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2068" y="853646"/>
            <a:ext cx="3408690" cy="5274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0265" y="5637677"/>
            <a:ext cx="2042987" cy="1920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7781" y="1570371"/>
            <a:ext cx="6485078" cy="6556187"/>
            <a:chOff x="4827781" y="1570371"/>
            <a:chExt cx="6485078" cy="65561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7781" y="1570371"/>
              <a:ext cx="6485078" cy="65561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7301" y="302065"/>
            <a:ext cx="5757675" cy="3724873"/>
            <a:chOff x="12387301" y="302065"/>
            <a:chExt cx="5757675" cy="37248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87301" y="302065"/>
              <a:ext cx="5757675" cy="37248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38207" y="2666270"/>
            <a:ext cx="2360623" cy="64286"/>
            <a:chOff x="10138207" y="2666270"/>
            <a:chExt cx="2360623" cy="6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340000">
              <a:off x="10138207" y="2666270"/>
              <a:ext cx="2360623" cy="642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98192" y="3981220"/>
            <a:ext cx="5916024" cy="17614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08465" y="5820107"/>
            <a:ext cx="2794181" cy="2626887"/>
            <a:chOff x="12408465" y="5820107"/>
            <a:chExt cx="2794181" cy="26268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08465" y="5820107"/>
              <a:ext cx="2794181" cy="26268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02647" y="5841271"/>
            <a:ext cx="2878837" cy="2605723"/>
            <a:chOff x="15202647" y="5841271"/>
            <a:chExt cx="2878837" cy="26057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02647" y="5841271"/>
              <a:ext cx="2878837" cy="260572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07716" y="8362811"/>
            <a:ext cx="4658252" cy="13677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83019" y="3578104"/>
            <a:ext cx="1361655" cy="1361655"/>
            <a:chOff x="7083019" y="3578104"/>
            <a:chExt cx="1361655" cy="13616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83019" y="3578104"/>
              <a:ext cx="1361655" cy="13616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82404" y="5252878"/>
            <a:ext cx="4276691" cy="64286"/>
            <a:chOff x="8182404" y="5252878"/>
            <a:chExt cx="4276691" cy="6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740000">
              <a:off x="8182404" y="5252878"/>
              <a:ext cx="4276691" cy="6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6144" y="3774715"/>
            <a:ext cx="870701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6"/>
            <a:ext cx="3297062" cy="1156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042987" cy="1920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7781" y="1570371"/>
            <a:ext cx="6485078" cy="6556187"/>
            <a:chOff x="4827781" y="1570371"/>
            <a:chExt cx="6485078" cy="65561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7781" y="1570371"/>
              <a:ext cx="6485078" cy="65561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37644" y="2957565"/>
            <a:ext cx="3579304" cy="64286"/>
            <a:chOff x="8637644" y="2957565"/>
            <a:chExt cx="3579304" cy="6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">
              <a:off x="8637644" y="2957565"/>
              <a:ext cx="3579304" cy="6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07716" y="8810128"/>
            <a:ext cx="5069871" cy="9740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6573" y="3770411"/>
            <a:ext cx="5311262" cy="10005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44694" y="3503475"/>
            <a:ext cx="1046925" cy="1046925"/>
            <a:chOff x="7844694" y="3503475"/>
            <a:chExt cx="1046925" cy="10469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4694" y="3503475"/>
              <a:ext cx="1046925" cy="10469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66126" y="6631354"/>
            <a:ext cx="4153167" cy="64286"/>
            <a:chOff x="8066126" y="6631354"/>
            <a:chExt cx="4153167" cy="6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320000">
              <a:off x="8066126" y="6631354"/>
              <a:ext cx="4153167" cy="6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53429" y="272932"/>
            <a:ext cx="5791547" cy="3542366"/>
            <a:chOff x="12353429" y="272932"/>
            <a:chExt cx="5791547" cy="35423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53429" y="272932"/>
              <a:ext cx="5791547" cy="35423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53429" y="4933121"/>
            <a:ext cx="5791547" cy="3922720"/>
            <a:chOff x="12353429" y="4933121"/>
            <a:chExt cx="5791547" cy="39227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53429" y="4933121"/>
              <a:ext cx="5791547" cy="3922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6144" y="3774715"/>
            <a:ext cx="870701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6"/>
            <a:ext cx="3297062" cy="1156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042987" cy="1920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7781" y="1570371"/>
            <a:ext cx="6485078" cy="6556187"/>
            <a:chOff x="4827781" y="1570371"/>
            <a:chExt cx="6485078" cy="65561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7781" y="1570371"/>
              <a:ext cx="6485078" cy="65561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46323" y="3180921"/>
            <a:ext cx="4338473" cy="64286"/>
            <a:chOff x="7946323" y="3180921"/>
            <a:chExt cx="4338473" cy="6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80000">
              <a:off x="7946323" y="3180921"/>
              <a:ext cx="4338473" cy="6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57620" y="8808696"/>
            <a:ext cx="6051567" cy="13869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36101" y="3770411"/>
            <a:ext cx="5825014" cy="14021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56679" y="3714304"/>
            <a:ext cx="1046925" cy="1046925"/>
            <a:chOff x="7156679" y="3714304"/>
            <a:chExt cx="1046925" cy="10469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679" y="3714304"/>
              <a:ext cx="1046925" cy="10469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33460" y="5658862"/>
            <a:ext cx="5293925" cy="64286"/>
            <a:chOff x="7433460" y="5658862"/>
            <a:chExt cx="5293925" cy="6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460000">
              <a:off x="7433460" y="5658862"/>
              <a:ext cx="5293925" cy="6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14286" y="222540"/>
            <a:ext cx="6030690" cy="3572423"/>
            <a:chOff x="12114286" y="222540"/>
            <a:chExt cx="6030690" cy="35724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14286" y="222540"/>
              <a:ext cx="6030690" cy="3572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14286" y="5142857"/>
            <a:ext cx="5966137" cy="3722193"/>
            <a:chOff x="12114286" y="5142857"/>
            <a:chExt cx="5966137" cy="37221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14286" y="5142857"/>
              <a:ext cx="5966137" cy="3722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6144" y="3774715"/>
            <a:ext cx="870701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6"/>
            <a:ext cx="3297062" cy="1156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042987" cy="1920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7781" y="1570371"/>
            <a:ext cx="6485078" cy="6556187"/>
            <a:chOff x="4827781" y="1570371"/>
            <a:chExt cx="6485078" cy="65561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7781" y="1570371"/>
              <a:ext cx="6485078" cy="65561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8573" y="8515734"/>
            <a:ext cx="3862310" cy="10005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68573" y="4002389"/>
            <a:ext cx="2831739" cy="10005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05859" y="6465212"/>
            <a:ext cx="2959711" cy="64286"/>
            <a:chOff x="9605859" y="6465212"/>
            <a:chExt cx="2959711" cy="6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300000">
              <a:off x="9605859" y="6465212"/>
              <a:ext cx="2959711" cy="6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14286" y="224709"/>
            <a:ext cx="6030690" cy="3802229"/>
            <a:chOff x="12114286" y="224709"/>
            <a:chExt cx="6030690" cy="38022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14286" y="224709"/>
              <a:ext cx="6030690" cy="38022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93122" y="4848465"/>
            <a:ext cx="6030690" cy="3712981"/>
            <a:chOff x="12093122" y="4848465"/>
            <a:chExt cx="6030690" cy="37129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93122" y="4848465"/>
              <a:ext cx="6030690" cy="3712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6144" y="3774715"/>
            <a:ext cx="870701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6"/>
            <a:ext cx="3297062" cy="1156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042987" cy="1920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7781" y="1570371"/>
            <a:ext cx="6485078" cy="6556187"/>
            <a:chOff x="4827781" y="1570371"/>
            <a:chExt cx="6485078" cy="65561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7781" y="1570371"/>
              <a:ext cx="6485078" cy="65561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79144" y="4406433"/>
            <a:ext cx="1285852" cy="9305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46083" y="6444048"/>
            <a:ext cx="2740639" cy="64286"/>
            <a:chOff x="9546083" y="6444048"/>
            <a:chExt cx="2740639" cy="6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600000">
              <a:off x="9546083" y="6444048"/>
              <a:ext cx="2740639" cy="6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34381" y="5357044"/>
            <a:ext cx="6410595" cy="3848188"/>
            <a:chOff x="11734381" y="5357044"/>
            <a:chExt cx="6410595" cy="38481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4381" y="5357044"/>
              <a:ext cx="6410595" cy="38481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09811" y="9159516"/>
            <a:ext cx="4122671" cy="10180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64012" y="129501"/>
            <a:ext cx="6480964" cy="4272616"/>
            <a:chOff x="11664012" y="129501"/>
            <a:chExt cx="6480964" cy="42726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64012" y="129501"/>
              <a:ext cx="6480964" cy="4272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273" y="3774718"/>
            <a:ext cx="943387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6"/>
            <a:ext cx="3790062" cy="13092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198749" cy="3909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75053" y="317408"/>
            <a:ext cx="6156449" cy="6171429"/>
            <a:chOff x="4975053" y="317408"/>
            <a:chExt cx="615644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5053" y="317408"/>
              <a:ext cx="6156449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29340" y="6699264"/>
            <a:ext cx="3164128" cy="9879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92592" y="294782"/>
            <a:ext cx="6752384" cy="4424795"/>
            <a:chOff x="11392592" y="294782"/>
            <a:chExt cx="6752384" cy="44247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2592" y="294782"/>
              <a:ext cx="6752384" cy="4424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287" y="3511759"/>
            <a:ext cx="16043141" cy="64286"/>
            <a:chOff x="1121287" y="3511759"/>
            <a:chExt cx="16043141" cy="6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21287" y="3511759"/>
              <a:ext cx="16043141" cy="6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1287" y="4682265"/>
            <a:ext cx="16043141" cy="64286"/>
            <a:chOff x="1121287" y="4682265"/>
            <a:chExt cx="16043141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1287" y="4682265"/>
              <a:ext cx="16043141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1287" y="5852770"/>
            <a:ext cx="16043141" cy="64286"/>
            <a:chOff x="1121287" y="5852770"/>
            <a:chExt cx="16043141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21287" y="5852770"/>
              <a:ext cx="16043141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287" y="7023275"/>
            <a:ext cx="16043141" cy="64286"/>
            <a:chOff x="1121287" y="7023275"/>
            <a:chExt cx="16043141" cy="6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21287" y="7023275"/>
              <a:ext cx="16043141" cy="6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1287" y="8193780"/>
            <a:ext cx="16043141" cy="64286"/>
            <a:chOff x="1121287" y="8193780"/>
            <a:chExt cx="16043141" cy="6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21287" y="8193780"/>
              <a:ext cx="16043141" cy="6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1287" y="9364286"/>
            <a:ext cx="16043141" cy="64286"/>
            <a:chOff x="1121287" y="9364286"/>
            <a:chExt cx="16043141" cy="6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21287" y="9364286"/>
              <a:ext cx="16043141" cy="6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6769" y="3760887"/>
            <a:ext cx="2890060" cy="7530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17420" y="3900277"/>
            <a:ext cx="6626920" cy="5266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6583" y="4954868"/>
            <a:ext cx="3032632" cy="7530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6773" y="6123821"/>
            <a:ext cx="2986108" cy="68025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9097" y="7263973"/>
            <a:ext cx="4423937" cy="6707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6773" y="8452240"/>
            <a:ext cx="2986108" cy="6802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83827" y="542805"/>
            <a:ext cx="1339489" cy="21429"/>
            <a:chOff x="8483827" y="542805"/>
            <a:chExt cx="1339489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483827" y="542805"/>
              <a:ext cx="1339489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88501" y="887607"/>
            <a:ext cx="2908712" cy="648625"/>
            <a:chOff x="7688501" y="887607"/>
            <a:chExt cx="2908712" cy="6486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88501" y="887607"/>
              <a:ext cx="2908712" cy="64862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50144" y="969763"/>
            <a:ext cx="2224739" cy="49028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49603" y="1518641"/>
            <a:ext cx="6650217" cy="13188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73661"/>
            <a:ext cx="18315399" cy="7841683"/>
            <a:chOff x="0" y="2473661"/>
            <a:chExt cx="18315399" cy="7841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73661"/>
              <a:ext cx="18315399" cy="7841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32096" y="294536"/>
            <a:ext cx="842950" cy="21429"/>
            <a:chOff x="8732096" y="294536"/>
            <a:chExt cx="84295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732096" y="294536"/>
              <a:ext cx="84295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6062" y="726726"/>
            <a:ext cx="1613590" cy="421658"/>
            <a:chOff x="8336062" y="726726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6062" y="726726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78697" y="704208"/>
            <a:ext cx="535987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3075" y="1185046"/>
            <a:ext cx="3790062" cy="11568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55871" y="7749793"/>
            <a:ext cx="3139870" cy="6346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41709" y="8351678"/>
            <a:ext cx="3773575" cy="64286"/>
            <a:chOff x="14541709" y="8351678"/>
            <a:chExt cx="3773575" cy="6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4541709" y="8351678"/>
              <a:ext cx="3773575" cy="6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74918" y="8385475"/>
            <a:ext cx="2532082" cy="4774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55871" y="8972002"/>
            <a:ext cx="3702232" cy="7130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12025" y="9573887"/>
            <a:ext cx="3773575" cy="64286"/>
            <a:chOff x="14512025" y="9573887"/>
            <a:chExt cx="3773575" cy="6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512025" y="9573887"/>
              <a:ext cx="3773575" cy="6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74918" y="9650001"/>
            <a:ext cx="986882" cy="4901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55906" y="6485506"/>
            <a:ext cx="1439679" cy="7657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41709" y="7087392"/>
            <a:ext cx="3773575" cy="64286"/>
            <a:chOff x="14541709" y="7087392"/>
            <a:chExt cx="3773575" cy="6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4541709" y="7087392"/>
              <a:ext cx="3773575" cy="642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74953" y="7121191"/>
            <a:ext cx="1824758" cy="5199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763623"/>
            <a:ext cx="18315399" cy="6564420"/>
            <a:chOff x="0" y="3763623"/>
            <a:chExt cx="18315399" cy="656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63623"/>
              <a:ext cx="18315399" cy="656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32096" y="294536"/>
            <a:ext cx="842950" cy="21429"/>
            <a:chOff x="8732096" y="294536"/>
            <a:chExt cx="84295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732096" y="294536"/>
              <a:ext cx="84295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6062" y="726726"/>
            <a:ext cx="1613590" cy="421658"/>
            <a:chOff x="8336062" y="726726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6062" y="726726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34239" y="704208"/>
            <a:ext cx="794359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1498" y="2157262"/>
            <a:ext cx="6638990" cy="1136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3075" y="1185046"/>
            <a:ext cx="3732919" cy="11568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5733" y="6324381"/>
            <a:ext cx="4900178" cy="14089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53504" y="5710705"/>
            <a:ext cx="5025915" cy="26488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57099" y="4520386"/>
            <a:ext cx="5249801" cy="5050893"/>
            <a:chOff x="11257099" y="4520386"/>
            <a:chExt cx="5249801" cy="50508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57099" y="4520386"/>
              <a:ext cx="5249801" cy="5050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7457" y="4541550"/>
            <a:ext cx="5249801" cy="5050893"/>
            <a:chOff x="1877457" y="4541550"/>
            <a:chExt cx="5249801" cy="50508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7457" y="4541550"/>
              <a:ext cx="5249801" cy="50508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31432" y="6251551"/>
            <a:ext cx="1617127" cy="16239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64" y="2943949"/>
            <a:ext cx="18315399" cy="7424339"/>
            <a:chOff x="-21164" y="2943949"/>
            <a:chExt cx="18315399" cy="7424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64" y="2943949"/>
              <a:ext cx="18315399" cy="74243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32096" y="294536"/>
            <a:ext cx="842950" cy="21429"/>
            <a:chOff x="8732096" y="294536"/>
            <a:chExt cx="84295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732096" y="294536"/>
              <a:ext cx="84295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6062" y="726726"/>
            <a:ext cx="1613590" cy="421658"/>
            <a:chOff x="8336062" y="726726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6062" y="726726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7533" y="685317"/>
            <a:ext cx="576959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0547" y="1359911"/>
            <a:ext cx="5676824" cy="1137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2601" y="4225965"/>
            <a:ext cx="3773575" cy="64286"/>
            <a:chOff x="472601" y="4225965"/>
            <a:chExt cx="3773575" cy="6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472601" y="4225965"/>
              <a:ext cx="3773575" cy="6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442" y="3213669"/>
            <a:ext cx="2277133" cy="1087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19155" y="3213669"/>
            <a:ext cx="2267609" cy="10872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43812" y="3213669"/>
            <a:ext cx="2267609" cy="11063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18317" y="4225965"/>
            <a:ext cx="3773575" cy="64286"/>
            <a:chOff x="4918317" y="4225965"/>
            <a:chExt cx="3773575" cy="6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4918317" y="4225965"/>
              <a:ext cx="3773575" cy="6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971" y="4225965"/>
            <a:ext cx="3773575" cy="64286"/>
            <a:chOff x="9142971" y="4225965"/>
            <a:chExt cx="3773575" cy="6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9142971" y="4225965"/>
              <a:ext cx="3773575" cy="642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4392" y="4552039"/>
            <a:ext cx="4187796" cy="37626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39050" y="3213669"/>
            <a:ext cx="2317342" cy="13229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38193" y="4204801"/>
            <a:ext cx="3773575" cy="64286"/>
            <a:chOff x="13538193" y="4204801"/>
            <a:chExt cx="3773575" cy="6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3538193" y="4204801"/>
              <a:ext cx="3773575" cy="6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34391" y="4552039"/>
            <a:ext cx="3962996" cy="258342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4763" y="4599658"/>
            <a:ext cx="4187796" cy="34246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21144" y="4488544"/>
            <a:ext cx="4636987" cy="255973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6739" y="3143734"/>
            <a:ext cx="21242050" cy="8505538"/>
            <a:chOff x="-1456739" y="3143734"/>
            <a:chExt cx="21242050" cy="85055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6739" y="3143734"/>
              <a:ext cx="21242050" cy="85055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32096" y="294536"/>
            <a:ext cx="842950" cy="21429"/>
            <a:chOff x="8732096" y="294536"/>
            <a:chExt cx="84295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732096" y="294536"/>
              <a:ext cx="84295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6062" y="726726"/>
            <a:ext cx="1613590" cy="421658"/>
            <a:chOff x="8336062" y="726726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6062" y="726726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39544" y="704208"/>
            <a:ext cx="494578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7775" y="1185046"/>
            <a:ext cx="4326729" cy="1178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45399" y="3143734"/>
            <a:ext cx="333970" cy="196765"/>
            <a:chOff x="10645399" y="3143734"/>
            <a:chExt cx="333970" cy="1967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645399" y="3143734"/>
              <a:ext cx="333970" cy="1967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2911" y="3870029"/>
            <a:ext cx="708605" cy="4791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5166" y="5104763"/>
            <a:ext cx="1701149" cy="15783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7095" y="7039581"/>
            <a:ext cx="2248263" cy="11971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682746" y="10088754"/>
            <a:ext cx="19176252" cy="380952"/>
            <a:chOff x="-682746" y="10088754"/>
            <a:chExt cx="19176252" cy="3809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82746" y="10088754"/>
              <a:ext cx="19176252" cy="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81343" y="3122570"/>
            <a:ext cx="333970" cy="196765"/>
            <a:chOff x="7481343" y="3122570"/>
            <a:chExt cx="333970" cy="1967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7481343" y="3122570"/>
              <a:ext cx="333970" cy="196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78886" y="3530975"/>
            <a:ext cx="333970" cy="196765"/>
            <a:chOff x="4178886" y="3530975"/>
            <a:chExt cx="333970" cy="1967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4178886" y="3530975"/>
              <a:ext cx="333970" cy="196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80190" y="3913838"/>
            <a:ext cx="333970" cy="196765"/>
            <a:chOff x="15180190" y="3913838"/>
            <a:chExt cx="333970" cy="1967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5180190" y="3913838"/>
              <a:ext cx="333970" cy="196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80496" y="3298170"/>
            <a:ext cx="333970" cy="196765"/>
            <a:chOff x="12180496" y="3298170"/>
            <a:chExt cx="333970" cy="1967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2180496" y="3298170"/>
              <a:ext cx="333970" cy="1967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2962" y="4552359"/>
            <a:ext cx="333970" cy="196765"/>
            <a:chOff x="882962" y="4552359"/>
            <a:chExt cx="333970" cy="1967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882962" y="4552359"/>
              <a:ext cx="333970" cy="1967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65877" y="3913838"/>
            <a:ext cx="333970" cy="196765"/>
            <a:chOff x="2565877" y="3913838"/>
            <a:chExt cx="333970" cy="19676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2565877" y="3913838"/>
              <a:ext cx="333970" cy="1967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830088" y="4461414"/>
            <a:ext cx="333970" cy="196765"/>
            <a:chOff x="16830088" y="4461414"/>
            <a:chExt cx="333970" cy="19676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6830088" y="4461414"/>
              <a:ext cx="333970" cy="1967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84137" y="3291882"/>
            <a:ext cx="333970" cy="196765"/>
            <a:chOff x="5784137" y="3291882"/>
            <a:chExt cx="333970" cy="1967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5784137" y="3291882"/>
              <a:ext cx="333970" cy="1967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36066" y="3474920"/>
            <a:ext cx="333970" cy="196765"/>
            <a:chOff x="13636066" y="3474920"/>
            <a:chExt cx="333970" cy="19676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3636066" y="3474920"/>
              <a:ext cx="333970" cy="1967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42857" y="3095117"/>
            <a:ext cx="333970" cy="196765"/>
            <a:chOff x="9142857" y="3095117"/>
            <a:chExt cx="333970" cy="19676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9142857" y="3095117"/>
              <a:ext cx="333970" cy="19676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596744" y="2716592"/>
            <a:ext cx="718129" cy="4791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78153" y="3317858"/>
            <a:ext cx="718129" cy="47914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65763" y="2918839"/>
            <a:ext cx="708605" cy="4791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92258" y="2737755"/>
            <a:ext cx="718129" cy="47914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01620" y="2589611"/>
            <a:ext cx="935672" cy="4791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937144" y="2493182"/>
            <a:ext cx="607281" cy="50835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77603" y="2556672"/>
            <a:ext cx="1243910" cy="47914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641906" y="3870029"/>
            <a:ext cx="718129" cy="47914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041906" y="3296690"/>
            <a:ext cx="708605" cy="47914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06375" y="2940004"/>
            <a:ext cx="718129" cy="47914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546043" y="3875743"/>
            <a:ext cx="1701149" cy="48125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131906" y="6530763"/>
            <a:ext cx="2427120" cy="119711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904763" y="3302404"/>
            <a:ext cx="1651349" cy="116015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109387" y="3302404"/>
            <a:ext cx="1937653" cy="158793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574290" y="6267041"/>
            <a:ext cx="2165720" cy="116015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40282" y="5451814"/>
            <a:ext cx="3140000" cy="64286"/>
            <a:chOff x="1140282" y="5451814"/>
            <a:chExt cx="3140000" cy="6428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5400000">
              <a:off x="1140282" y="5451814"/>
              <a:ext cx="3140000" cy="6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19707" y="4920802"/>
            <a:ext cx="3140000" cy="64286"/>
            <a:chOff x="4419707" y="4920802"/>
            <a:chExt cx="3140000" cy="6428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5400000">
              <a:off x="4419707" y="4920802"/>
              <a:ext cx="3140000" cy="6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773347" y="4702874"/>
            <a:ext cx="3140000" cy="64286"/>
            <a:chOff x="7773347" y="4702874"/>
            <a:chExt cx="3140000" cy="6428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5400000">
              <a:off x="7773347" y="4702874"/>
              <a:ext cx="3140000" cy="6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816066" y="4878474"/>
            <a:ext cx="3140000" cy="64286"/>
            <a:chOff x="10816066" y="4878474"/>
            <a:chExt cx="3140000" cy="6428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5400000">
              <a:off x="10816066" y="4878474"/>
              <a:ext cx="3140000" cy="64286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219715" y="6462877"/>
            <a:ext cx="2431482" cy="1943444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753525" y="3812249"/>
            <a:ext cx="2696558" cy="229264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815760" y="5611735"/>
            <a:ext cx="3140000" cy="64286"/>
            <a:chOff x="13815760" y="5611735"/>
            <a:chExt cx="3140000" cy="6428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5400000">
              <a:off x="13815760" y="5611735"/>
              <a:ext cx="3140000" cy="64286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116001" y="7358410"/>
            <a:ext cx="2306691" cy="1976463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402645" y="4747630"/>
            <a:ext cx="1089453" cy="5149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44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71909" y="2603753"/>
            <a:ext cx="9341896" cy="5039857"/>
            <a:chOff x="4471909" y="2603753"/>
            <a:chExt cx="9341896" cy="5039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09" y="2603753"/>
              <a:ext cx="9341896" cy="5039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66519" y="4253751"/>
            <a:ext cx="123027" cy="123027"/>
            <a:chOff x="4666519" y="4253751"/>
            <a:chExt cx="123027" cy="123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6519" y="4253751"/>
              <a:ext cx="123027" cy="123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1478" y="5833943"/>
            <a:ext cx="61514" cy="61514"/>
            <a:chOff x="4651478" y="5833943"/>
            <a:chExt cx="61514" cy="615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1478" y="5833943"/>
              <a:ext cx="61514" cy="61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78714" y="3406688"/>
            <a:ext cx="61514" cy="61514"/>
            <a:chOff x="12578714" y="3406688"/>
            <a:chExt cx="61514" cy="615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78714" y="3406688"/>
              <a:ext cx="61514" cy="615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26835" y="2611036"/>
            <a:ext cx="8632044" cy="5050893"/>
            <a:chOff x="4826835" y="2611036"/>
            <a:chExt cx="8632044" cy="50508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6835" y="2611036"/>
              <a:ext cx="8632044" cy="50508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78509" y="850022"/>
            <a:ext cx="3562173" cy="21429"/>
            <a:chOff x="7378509" y="850022"/>
            <a:chExt cx="3562173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378509" y="850022"/>
              <a:ext cx="3562173" cy="2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8039" y="3110221"/>
            <a:ext cx="5685410" cy="26168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82801" y="4526989"/>
            <a:ext cx="4715705" cy="26168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14377" y="9361376"/>
            <a:ext cx="3456960" cy="21429"/>
            <a:chOff x="7414377" y="9361376"/>
            <a:chExt cx="3456960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414377" y="9361376"/>
              <a:ext cx="3456960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763623"/>
            <a:ext cx="18315399" cy="6522092"/>
            <a:chOff x="0" y="3763623"/>
            <a:chExt cx="18315399" cy="65220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63623"/>
              <a:ext cx="18315399" cy="65220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32096" y="294536"/>
            <a:ext cx="842950" cy="21429"/>
            <a:chOff x="8732096" y="294536"/>
            <a:chExt cx="842950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732096" y="294536"/>
              <a:ext cx="84295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6062" y="726726"/>
            <a:ext cx="1613590" cy="421658"/>
            <a:chOff x="8336062" y="726726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6062" y="726726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34240" y="704209"/>
            <a:ext cx="785606" cy="5211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1498" y="2332126"/>
            <a:ext cx="9287028" cy="12131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3075" y="1185046"/>
            <a:ext cx="3790186" cy="11568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4287" y="5380900"/>
            <a:ext cx="4999482" cy="17268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2495" y="5150463"/>
            <a:ext cx="3773575" cy="64286"/>
            <a:chOff x="952495" y="5150463"/>
            <a:chExt cx="3773575" cy="6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52495" y="5150463"/>
              <a:ext cx="3773575" cy="6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6384" y="4117004"/>
            <a:ext cx="2277133" cy="11063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336" y="4133009"/>
            <a:ext cx="2277133" cy="11063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91431" y="4093261"/>
            <a:ext cx="2277133" cy="1087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49275" y="5150463"/>
            <a:ext cx="3773575" cy="64286"/>
            <a:chOff x="6449275" y="5150463"/>
            <a:chExt cx="3773575" cy="6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6449275" y="5150463"/>
              <a:ext cx="3773575" cy="6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24380" y="5150463"/>
            <a:ext cx="3773575" cy="64286"/>
            <a:chOff x="12624380" y="5150463"/>
            <a:chExt cx="3773575" cy="6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2624380" y="5150463"/>
              <a:ext cx="3773575" cy="642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31218" y="5380900"/>
            <a:ext cx="5096606" cy="13103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07335" y="5380900"/>
            <a:ext cx="4596310" cy="17268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7637" y="3774718"/>
            <a:ext cx="978101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5"/>
            <a:ext cx="3297062" cy="1156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2068" y="853646"/>
            <a:ext cx="4726271" cy="577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0265" y="5637677"/>
            <a:ext cx="2042987" cy="11359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7786" y="1397887"/>
            <a:ext cx="6868976" cy="7489940"/>
            <a:chOff x="4827786" y="1397887"/>
            <a:chExt cx="6868976" cy="74899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7786" y="1397887"/>
              <a:ext cx="6868976" cy="74899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24267" y="716196"/>
            <a:ext cx="5269805" cy="3310742"/>
            <a:chOff x="12624267" y="716196"/>
            <a:chExt cx="5269805" cy="33107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24267" y="716196"/>
              <a:ext cx="5269805" cy="33107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95842" y="4026938"/>
            <a:ext cx="1342462" cy="1342462"/>
            <a:chOff x="8595842" y="4026938"/>
            <a:chExt cx="1342462" cy="13424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95842" y="4026938"/>
              <a:ext cx="1342462" cy="1342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78371" y="3626994"/>
            <a:ext cx="3359340" cy="64286"/>
            <a:chOff x="9578371" y="3626994"/>
            <a:chExt cx="3359340" cy="6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280000">
              <a:off x="9578371" y="3626994"/>
              <a:ext cx="3359340" cy="6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78553" y="3981225"/>
            <a:ext cx="973548" cy="6178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00446" y="5206349"/>
            <a:ext cx="1590793" cy="1590793"/>
            <a:chOff x="7800446" y="5206349"/>
            <a:chExt cx="1590793" cy="15907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00446" y="5206349"/>
              <a:ext cx="1590793" cy="1590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24267" y="4864940"/>
            <a:ext cx="5269805" cy="3737419"/>
            <a:chOff x="12624267" y="4864940"/>
            <a:chExt cx="5269805" cy="37374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24267" y="4864940"/>
              <a:ext cx="5269805" cy="37374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30976" y="6873677"/>
            <a:ext cx="3455509" cy="64286"/>
            <a:chOff x="9230976" y="6873677"/>
            <a:chExt cx="3455509" cy="6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200000">
              <a:off x="9230976" y="6873677"/>
              <a:ext cx="3455509" cy="642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78573" y="8624592"/>
            <a:ext cx="4084481" cy="10005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7637" y="3774718"/>
            <a:ext cx="978101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5"/>
            <a:ext cx="3297062" cy="1156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042987" cy="11359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7786" y="1397887"/>
            <a:ext cx="6868976" cy="7489940"/>
            <a:chOff x="4827786" y="1397887"/>
            <a:chExt cx="6868976" cy="74899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7786" y="1397887"/>
              <a:ext cx="6868976" cy="74899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78478" y="4237767"/>
            <a:ext cx="955913" cy="2261335"/>
            <a:chOff x="5378478" y="4237767"/>
            <a:chExt cx="955913" cy="22613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8478" y="4237767"/>
              <a:ext cx="955913" cy="22613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45323" y="3962127"/>
            <a:ext cx="6821524" cy="64286"/>
            <a:chOff x="6045323" y="3962127"/>
            <a:chExt cx="6821524" cy="6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440000">
              <a:off x="6045323" y="3962127"/>
              <a:ext cx="6821524" cy="6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78573" y="3981220"/>
            <a:ext cx="5416890" cy="14021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34391" y="5142857"/>
            <a:ext cx="1927882" cy="1946274"/>
            <a:chOff x="6334391" y="5142857"/>
            <a:chExt cx="1927882" cy="19462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34391" y="5142857"/>
              <a:ext cx="1927882" cy="19462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52647" y="6780351"/>
            <a:ext cx="4534757" cy="64286"/>
            <a:chOff x="8152647" y="6780351"/>
            <a:chExt cx="4534757" cy="6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">
              <a:off x="8152647" y="6780351"/>
              <a:ext cx="4534757" cy="6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11892" y="5368435"/>
            <a:ext cx="5533084" cy="3724520"/>
            <a:chOff x="12611892" y="5368435"/>
            <a:chExt cx="5533084" cy="37245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11892" y="5368435"/>
              <a:ext cx="5533084" cy="37245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90728" y="292654"/>
            <a:ext cx="5554248" cy="3734284"/>
            <a:chOff x="12590728" y="292654"/>
            <a:chExt cx="5554248" cy="37342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90728" y="292654"/>
              <a:ext cx="5554248" cy="37342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45013" y="7923961"/>
            <a:ext cx="3127095" cy="64286"/>
            <a:chOff x="6745013" y="7923961"/>
            <a:chExt cx="3127095" cy="6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340000">
              <a:off x="6745013" y="7923961"/>
              <a:ext cx="3127095" cy="6428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55647" y="9422307"/>
            <a:ext cx="4202062" cy="9740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45049" y="9065330"/>
            <a:ext cx="5542385" cy="10005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7637" y="3774718"/>
            <a:ext cx="978101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5"/>
            <a:ext cx="3297062" cy="1156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042987" cy="11359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7786" y="1397887"/>
            <a:ext cx="6868976" cy="7489940"/>
            <a:chOff x="4827786" y="1397887"/>
            <a:chExt cx="6868976" cy="74899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7786" y="1397887"/>
              <a:ext cx="6868976" cy="74899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49046" y="5368435"/>
            <a:ext cx="1193811" cy="1205199"/>
            <a:chOff x="7949046" y="5368435"/>
            <a:chExt cx="1193811" cy="12051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49046" y="5368435"/>
              <a:ext cx="1193811" cy="12051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28587" y="4959723"/>
            <a:ext cx="3365049" cy="64286"/>
            <a:chOff x="8828587" y="4959723"/>
            <a:chExt cx="3365049" cy="6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">
              <a:off x="8828587" y="4959723"/>
              <a:ext cx="3365049" cy="6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31219" y="1707039"/>
            <a:ext cx="6171429" cy="3922591"/>
            <a:chOff x="11931219" y="1707039"/>
            <a:chExt cx="6171429" cy="39225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31219" y="1707039"/>
              <a:ext cx="6171429" cy="392259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52382" y="5583916"/>
            <a:ext cx="4127262" cy="10180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7637" y="3774718"/>
            <a:ext cx="978101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5"/>
            <a:ext cx="3297062" cy="1156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042987" cy="11359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7786" y="1397887"/>
            <a:ext cx="6868976" cy="7489940"/>
            <a:chOff x="4827786" y="1397887"/>
            <a:chExt cx="6868976" cy="74899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7786" y="1397887"/>
              <a:ext cx="6868976" cy="74899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13267" y="3510254"/>
            <a:ext cx="1281402" cy="1033367"/>
            <a:chOff x="6413267" y="3510254"/>
            <a:chExt cx="1281402" cy="10333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3267" y="3510254"/>
              <a:ext cx="1281402" cy="1033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41707" y="3925346"/>
            <a:ext cx="5407843" cy="64286"/>
            <a:chOff x="7541707" y="3925346"/>
            <a:chExt cx="5407843" cy="6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040000">
              <a:off x="7541707" y="3925346"/>
              <a:ext cx="5407843" cy="6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78573" y="3981220"/>
            <a:ext cx="4296185" cy="10180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34391" y="5142857"/>
            <a:ext cx="1927882" cy="1946274"/>
            <a:chOff x="6334391" y="5142857"/>
            <a:chExt cx="1927882" cy="19462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34391" y="5142857"/>
              <a:ext cx="1927882" cy="19462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20182" y="5887434"/>
            <a:ext cx="5920483" cy="64286"/>
            <a:chOff x="7120182" y="5887434"/>
            <a:chExt cx="5920483" cy="6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920000">
              <a:off x="7120182" y="5887434"/>
              <a:ext cx="5920483" cy="6428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35525" y="8620106"/>
            <a:ext cx="5214633" cy="13817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24286" y="501783"/>
            <a:ext cx="5520690" cy="3525155"/>
            <a:chOff x="12624286" y="501783"/>
            <a:chExt cx="5520690" cy="35251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24286" y="501783"/>
              <a:ext cx="5520690" cy="35251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24286" y="4862087"/>
            <a:ext cx="5520690" cy="3740240"/>
            <a:chOff x="12624286" y="4862087"/>
            <a:chExt cx="5520690" cy="37402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24286" y="4862087"/>
              <a:ext cx="5520690" cy="3740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7637" y="3774718"/>
            <a:ext cx="978101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5"/>
            <a:ext cx="3297062" cy="1156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65" y="5637677"/>
            <a:ext cx="2042987" cy="11359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27786" y="1397887"/>
            <a:ext cx="6868976" cy="7489940"/>
            <a:chOff x="4827786" y="1397887"/>
            <a:chExt cx="6868976" cy="74899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7786" y="1397887"/>
              <a:ext cx="6868976" cy="74899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5904" y="4084076"/>
            <a:ext cx="5711301" cy="64286"/>
            <a:chOff x="7315904" y="4084076"/>
            <a:chExt cx="5711301" cy="6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160000">
              <a:off x="7315904" y="4084076"/>
              <a:ext cx="5711301" cy="6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3876" y="5629630"/>
            <a:ext cx="1360277" cy="1373254"/>
            <a:chOff x="6733876" y="5629630"/>
            <a:chExt cx="1360277" cy="13732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3876" y="5629630"/>
              <a:ext cx="1360277" cy="137325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8001" y="4700344"/>
            <a:ext cx="4619624" cy="17862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03753" y="524176"/>
            <a:ext cx="5641223" cy="4221877"/>
            <a:chOff x="12503753" y="524176"/>
            <a:chExt cx="5641223" cy="42218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03753" y="524176"/>
              <a:ext cx="5641223" cy="4221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0"/>
            <a:ext cx="4439875" cy="10285714"/>
            <a:chOff x="0" y="170"/>
            <a:chExt cx="443987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0"/>
              <a:ext cx="443987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773" y="1897425"/>
            <a:ext cx="3815945" cy="21429"/>
            <a:chOff x="308773" y="1897425"/>
            <a:chExt cx="3815945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08773" y="1897425"/>
              <a:ext cx="3815945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758" y="3816109"/>
            <a:ext cx="1613590" cy="421658"/>
            <a:chOff x="1406758" y="3816109"/>
            <a:chExt cx="1613590" cy="421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6758" y="3816109"/>
              <a:ext cx="1613590" cy="421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8515" y="3774715"/>
            <a:ext cx="915559" cy="5245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701" y="4552656"/>
            <a:ext cx="3297062" cy="1137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44976" y="-12600"/>
            <a:ext cx="9524" cy="10285714"/>
            <a:chOff x="18144976" y="-12600"/>
            <a:chExt cx="9524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44976" y="-12600"/>
              <a:ext cx="9524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2068" y="853646"/>
            <a:ext cx="4199148" cy="577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0265" y="5637677"/>
            <a:ext cx="2299949" cy="26657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78553" y="3981225"/>
            <a:ext cx="973548" cy="6178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8739" y="8858163"/>
            <a:ext cx="5118909" cy="10369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7676" y="1607622"/>
            <a:ext cx="6834220" cy="6646553"/>
            <a:chOff x="4787676" y="1607622"/>
            <a:chExt cx="6834220" cy="66465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7676" y="1607622"/>
              <a:ext cx="6834220" cy="6646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24452" y="429432"/>
            <a:ext cx="5920524" cy="4247537"/>
            <a:chOff x="12224452" y="429432"/>
            <a:chExt cx="5920524" cy="42475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24452" y="429432"/>
              <a:ext cx="5920524" cy="42475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71626" y="1908139"/>
            <a:ext cx="1847619" cy="1847619"/>
            <a:chOff x="8471626" y="1908139"/>
            <a:chExt cx="1847619" cy="18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71626" y="1908139"/>
              <a:ext cx="1847619" cy="18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05534" y="2141503"/>
            <a:ext cx="2241509" cy="64286"/>
            <a:chOff x="10105534" y="2141503"/>
            <a:chExt cx="2241509" cy="6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160000">
              <a:off x="10105534" y="2141503"/>
              <a:ext cx="2241509" cy="6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98640" y="8448075"/>
            <a:ext cx="844882" cy="64286"/>
            <a:chOff x="7698640" y="8448075"/>
            <a:chExt cx="844882" cy="6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640000">
              <a:off x="7698640" y="8448075"/>
              <a:ext cx="844882" cy="642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57250" y="8858163"/>
            <a:ext cx="2894204" cy="57750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207884" y="4936930"/>
            <a:ext cx="5937092" cy="3966945"/>
            <a:chOff x="12207884" y="4936930"/>
            <a:chExt cx="5937092" cy="39669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07884" y="4936930"/>
              <a:ext cx="5937092" cy="3966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98982" y="6406557"/>
            <a:ext cx="2792908" cy="1847619"/>
            <a:chOff x="7998982" y="6406557"/>
            <a:chExt cx="2792908" cy="18476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98982" y="6406557"/>
              <a:ext cx="2792908" cy="18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91001" y="7264786"/>
            <a:ext cx="1258565" cy="64286"/>
            <a:chOff x="10791001" y="7264786"/>
            <a:chExt cx="1258565" cy="6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80000">
              <a:off x="10791001" y="7264786"/>
              <a:ext cx="1258565" cy="6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2022-12-19T10:29:51Z</dcterms:created>
  <dcterms:modified xsi:type="dcterms:W3CDTF">2022-12-19T10:29:51Z</dcterms:modified>
</cp:coreProperties>
</file>